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01/03/2011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00298" y="0"/>
            <a:ext cx="4643470" cy="1222375"/>
          </a:xfrm>
        </p:spPr>
        <p:txBody>
          <a:bodyPr>
            <a:noAutofit/>
          </a:bodyPr>
          <a:lstStyle/>
          <a:p>
            <a:r>
              <a:rPr lang="es-ES" sz="7200" dirty="0" smtClean="0"/>
              <a:t>XILE 2010</a:t>
            </a:r>
            <a:endParaRPr lang="es-ES" sz="7200" dirty="0"/>
          </a:p>
        </p:txBody>
      </p:sp>
      <p:pic>
        <p:nvPicPr>
          <p:cNvPr id="4" name="3 Imagen" descr="290710_SEMINARIO_ORIENTACION_ALUMNOS_EXTRANJEROS_RR-II__17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428736"/>
            <a:ext cx="3429024" cy="213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3071802" y="364331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180 cultures a conèixer</a:t>
            </a:r>
          </a:p>
        </p:txBody>
      </p:sp>
      <p:pic>
        <p:nvPicPr>
          <p:cNvPr id="6" name="5 Imagen" descr="290710_SEMINARIO_ORIENTACION_ALUMNOS_EXTRANJEROS_RR-II__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42852"/>
            <a:ext cx="2214545" cy="159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IMG_08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285992"/>
            <a:ext cx="2000231" cy="150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IMG_07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143248"/>
            <a:ext cx="1768073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IMG_01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214818"/>
            <a:ext cx="2381234" cy="1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bandera-de-chile-502265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14290"/>
            <a:ext cx="2071116" cy="1380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10 Imagen" descr="DSC044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286256"/>
            <a:ext cx="2643173" cy="1982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11 CuadroTexto"/>
          <p:cNvSpPr txBox="1"/>
          <p:nvPr/>
        </p:nvSpPr>
        <p:spPr>
          <a:xfrm>
            <a:off x="357158" y="378619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Cultura de Xile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42844" y="60722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Santiago i els Andes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928926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Pràctiques a l’escola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858016" y="557214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 centre de Santiago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715140" y="1785926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/>
              <a:t>Persones de </a:t>
            </a:r>
            <a:r>
              <a:rPr lang="ca-ES" sz="1600" dirty="0" err="1" smtClean="0"/>
              <a:t>l’ORI</a:t>
            </a:r>
            <a:r>
              <a:rPr lang="ca-ES" sz="1600" dirty="0" smtClean="0"/>
              <a:t> que t’acolliran com la seva </a:t>
            </a:r>
            <a:r>
              <a:rPr lang="ca-ES" sz="1600" dirty="0" err="1" smtClean="0"/>
              <a:t>familia</a:t>
            </a:r>
            <a:r>
              <a:rPr lang="ca-ES" sz="1600" dirty="0" smtClean="0"/>
              <a:t>, </a:t>
            </a:r>
            <a:r>
              <a:rPr lang="ca-ES" sz="1600" dirty="0" err="1" smtClean="0"/>
              <a:t>seràn</a:t>
            </a:r>
            <a:r>
              <a:rPr lang="ca-ES" sz="1600" dirty="0" smtClean="0"/>
              <a:t> els teus pares allà!!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572264" y="3429000"/>
            <a:ext cx="2428892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124456" cy="838200"/>
          </a:xfrm>
        </p:spPr>
        <p:txBody>
          <a:bodyPr/>
          <a:lstStyle/>
          <a:p>
            <a:r>
              <a:rPr lang="es-ES" dirty="0" smtClean="0"/>
              <a:t>SANTIAGO de chile</a:t>
            </a:r>
            <a:endParaRPr lang="es-ES" dirty="0"/>
          </a:p>
        </p:txBody>
      </p:sp>
      <p:pic>
        <p:nvPicPr>
          <p:cNvPr id="4" name="3 Marcador de contenido" descr="IMG_0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2143140" cy="160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38849_415018549022_527439022_4779593_295650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500174"/>
            <a:ext cx="2194560" cy="146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100_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285860"/>
            <a:ext cx="2595554" cy="194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100_00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86190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100_00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30877">
            <a:off x="4032919" y="4287934"/>
            <a:ext cx="2239978" cy="167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857224" y="614364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Plaza de armas </a:t>
            </a:r>
          </a:p>
          <a:p>
            <a:r>
              <a:rPr lang="es-ES" sz="1400" dirty="0" smtClean="0"/>
              <a:t>(</a:t>
            </a:r>
            <a:r>
              <a:rPr lang="es-ES" sz="1400" dirty="0" err="1" smtClean="0"/>
              <a:t>plaça</a:t>
            </a:r>
            <a:r>
              <a:rPr lang="es-ES" sz="1400" dirty="0" smtClean="0"/>
              <a:t> de la </a:t>
            </a:r>
            <a:r>
              <a:rPr lang="es-ES" sz="1400" dirty="0" err="1" smtClean="0"/>
              <a:t>vila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071934" y="328612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metro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5720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Palau</a:t>
            </a:r>
            <a:r>
              <a:rPr lang="es-ES" dirty="0" smtClean="0"/>
              <a:t> de la Moneda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3643314"/>
            <a:ext cx="2214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 Santiago de </a:t>
            </a:r>
            <a:r>
              <a:rPr lang="ca-ES" dirty="0" err="1" smtClean="0"/>
              <a:t>Chile</a:t>
            </a:r>
            <a:r>
              <a:rPr lang="ca-ES" dirty="0" smtClean="0"/>
              <a:t> és una gran ciutat que està dividida per comunes (barris), però alhora és molt </a:t>
            </a:r>
            <a:r>
              <a:rPr lang="ca-ES" dirty="0" err="1" smtClean="0"/>
              <a:t>tranquila</a:t>
            </a:r>
            <a:r>
              <a:rPr lang="ca-ES" dirty="0" smtClean="0"/>
              <a:t> i acollidora.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 A Santiago de </a:t>
            </a:r>
            <a:r>
              <a:rPr lang="ca-ES" dirty="0" err="1" smtClean="0"/>
              <a:t>Chile</a:t>
            </a:r>
            <a:r>
              <a:rPr lang="ca-ES" dirty="0" smtClean="0"/>
              <a:t> et trobaràs de tot per comprar, menjar, fer oci… 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571472" y="3286124"/>
            <a:ext cx="4786346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860" y="285728"/>
            <a:ext cx="3910010" cy="838200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universitat</a:t>
            </a:r>
            <a:endParaRPr lang="es-ES" dirty="0"/>
          </a:p>
        </p:txBody>
      </p:sp>
      <p:pic>
        <p:nvPicPr>
          <p:cNvPr id="4" name="3 Marcador de contenido" descr="100_0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2428892" cy="1821669"/>
          </a:xfrm>
        </p:spPr>
      </p:pic>
      <p:pic>
        <p:nvPicPr>
          <p:cNvPr id="5" name="4 Imagen" descr="IMG_0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071546"/>
            <a:ext cx="2571736" cy="192880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072198" y="3071811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Aprenent</a:t>
            </a:r>
            <a:r>
              <a:rPr lang="es-ES" dirty="0" smtClean="0"/>
              <a:t> a </a:t>
            </a:r>
            <a:r>
              <a:rPr lang="es-ES" dirty="0" err="1" smtClean="0"/>
              <a:t>fer</a:t>
            </a:r>
            <a:r>
              <a:rPr lang="es-ES" dirty="0" smtClean="0"/>
              <a:t> empanadas chilenas!!</a:t>
            </a:r>
            <a:endParaRPr lang="es-ES" dirty="0"/>
          </a:p>
        </p:txBody>
      </p:sp>
      <p:pic>
        <p:nvPicPr>
          <p:cNvPr id="8" name="7 Imagen" descr="curso de cocina 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857628"/>
            <a:ext cx="3049714" cy="2287286"/>
          </a:xfrm>
          <a:prstGeom prst="rect">
            <a:avLst/>
          </a:prstGeom>
        </p:spPr>
      </p:pic>
      <p:pic>
        <p:nvPicPr>
          <p:cNvPr id="1026" name="Imagen 1" descr="g0c10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071546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71472" y="3286124"/>
            <a:ext cx="4572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A la universitat t’hi trobaràs com a casa, les classes són de poques persones (15-20per.).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Els mestres et valoren molt, perquè sempre pots donar la teva opinió des d’un punt de vista diferent, ja que a Catalunya funcionen molts aspectes diferents que allà.</a:t>
            </a:r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Al migdia sempre s’anima el campus, una pausa de 1h i mitja per concentrar-te en les pròximes classes, és el millor, amb música xilena.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500694" y="4572008"/>
            <a:ext cx="342902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1736" y="214290"/>
            <a:ext cx="3267068" cy="838200"/>
          </a:xfrm>
        </p:spPr>
        <p:txBody>
          <a:bodyPr/>
          <a:lstStyle/>
          <a:p>
            <a:r>
              <a:rPr lang="es-ES" dirty="0" smtClean="0"/>
              <a:t>Les </a:t>
            </a:r>
            <a:r>
              <a:rPr lang="es-ES" dirty="0" err="1" smtClean="0"/>
              <a:t>cultures</a:t>
            </a:r>
            <a:endParaRPr lang="es-ES" dirty="0"/>
          </a:p>
        </p:txBody>
      </p:sp>
      <p:pic>
        <p:nvPicPr>
          <p:cNvPr id="4" name="3 Marcador de contenido" descr="IMG_0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2690284" cy="2017713"/>
          </a:xfrm>
        </p:spPr>
      </p:pic>
      <p:pic>
        <p:nvPicPr>
          <p:cNvPr id="5" name="4 Imagen" descr="IMG_0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758" y="1071546"/>
            <a:ext cx="3524242" cy="2643182"/>
          </a:xfrm>
          <a:prstGeom prst="rect">
            <a:avLst/>
          </a:prstGeom>
        </p:spPr>
      </p:pic>
      <p:pic>
        <p:nvPicPr>
          <p:cNvPr id="6" name="5 Imagen" descr="100_02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714752"/>
            <a:ext cx="3071834" cy="230387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85720" y="307181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Sopar de les </a:t>
            </a:r>
            <a:r>
              <a:rPr lang="es-ES" dirty="0" err="1" smtClean="0"/>
              <a:t>nostres</a:t>
            </a:r>
            <a:r>
              <a:rPr lang="es-ES" dirty="0" smtClean="0"/>
              <a:t> </a:t>
            </a:r>
            <a:r>
              <a:rPr lang="es-ES" dirty="0" err="1" smtClean="0"/>
              <a:t>terres</a:t>
            </a:r>
            <a:r>
              <a:rPr lang="es-ES" dirty="0" smtClean="0"/>
              <a:t> a </a:t>
            </a:r>
            <a:r>
              <a:rPr lang="es-ES" dirty="0" err="1" smtClean="0"/>
              <a:t>Xile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000760" y="371475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Sopar autèntic de Mèxic.</a:t>
            </a:r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214546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Dinar </a:t>
            </a:r>
            <a:r>
              <a:rPr lang="es-ES" dirty="0" err="1" smtClean="0"/>
              <a:t>Peruà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643570" y="478632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La gastronomia que tastaràs a Xile, poques vegades serà tan diversa.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428992" y="2571744"/>
            <a:ext cx="207170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142852"/>
            <a:ext cx="5767398" cy="838200"/>
          </a:xfrm>
        </p:spPr>
        <p:txBody>
          <a:bodyPr/>
          <a:lstStyle/>
          <a:p>
            <a:r>
              <a:rPr lang="ca-ES" dirty="0" smtClean="0"/>
              <a:t>Les festes d’intercanvi</a:t>
            </a:r>
            <a:endParaRPr lang="ca-ES" dirty="0"/>
          </a:p>
        </p:txBody>
      </p:sp>
      <p:pic>
        <p:nvPicPr>
          <p:cNvPr id="4" name="3 Marcador de contenido" descr="39327_10150252446020253_832245252_14107684_226564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52835">
            <a:off x="338370" y="1029661"/>
            <a:ext cx="2762269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DSC04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2732">
            <a:off x="5796689" y="4000445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DSC044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83406">
            <a:off x="559658" y="4124666"/>
            <a:ext cx="2928926" cy="219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36151_461508841792_629266792_5949097_208875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142984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3571868" y="271462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Ballaràs com mai i coneixeràs balls de diversos països.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071802" y="4143380"/>
            <a:ext cx="2357454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7554" y="214290"/>
            <a:ext cx="2909878" cy="838200"/>
          </a:xfrm>
        </p:spPr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viatges</a:t>
            </a:r>
            <a:endParaRPr lang="es-ES" dirty="0"/>
          </a:p>
        </p:txBody>
      </p:sp>
      <p:pic>
        <p:nvPicPr>
          <p:cNvPr id="4" name="3 Marcador de contenido" descr="63832_153921767964326_100000395109471_350369_294350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3702" y="142852"/>
            <a:ext cx="2194560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IMG_3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3000364" cy="2000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IMG_36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286256"/>
            <a:ext cx="3071802" cy="204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 descr="IMG_2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928802"/>
            <a:ext cx="2643174" cy="1982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7 Imagen" descr="IMG_27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857628"/>
            <a:ext cx="2643206" cy="1982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CuadroTexto"/>
          <p:cNvSpPr txBox="1"/>
          <p:nvPr/>
        </p:nvSpPr>
        <p:spPr>
          <a:xfrm>
            <a:off x="428596" y="314324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 </a:t>
            </a:r>
            <a:r>
              <a:rPr lang="es-ES" b="1" dirty="0" smtClean="0"/>
              <a:t>NORD</a:t>
            </a:r>
            <a:r>
              <a:rPr lang="es-ES" dirty="0" smtClean="0"/>
              <a:t> de </a:t>
            </a:r>
            <a:r>
              <a:rPr lang="es-ES" dirty="0" err="1" smtClean="0"/>
              <a:t>Xile</a:t>
            </a:r>
            <a:r>
              <a:rPr lang="es-ES" dirty="0" smtClean="0"/>
              <a:t>, </a:t>
            </a:r>
          </a:p>
          <a:p>
            <a:r>
              <a:rPr lang="es-ES" dirty="0" err="1" smtClean="0"/>
              <a:t>Sant</a:t>
            </a:r>
            <a:r>
              <a:rPr lang="es-ES" dirty="0" smtClean="0"/>
              <a:t> Pedro </a:t>
            </a:r>
            <a:r>
              <a:rPr lang="es-ES" dirty="0" err="1" smtClean="0"/>
              <a:t>d’Atacama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4282" y="592933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la </a:t>
            </a:r>
            <a:r>
              <a:rPr lang="es-ES" b="1" dirty="0" smtClean="0"/>
              <a:t>PATAGONIA </a:t>
            </a:r>
            <a:r>
              <a:rPr lang="es-ES" dirty="0" smtClean="0"/>
              <a:t> al </a:t>
            </a:r>
            <a:r>
              <a:rPr lang="es-ES" dirty="0" err="1" smtClean="0"/>
              <a:t>parc</a:t>
            </a:r>
            <a:r>
              <a:rPr lang="es-ES" dirty="0" smtClean="0"/>
              <a:t> de Torres del </a:t>
            </a:r>
            <a:r>
              <a:rPr lang="es-ES" dirty="0" err="1" smtClean="0"/>
              <a:t>Paine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72132" y="635795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Gèisers</a:t>
            </a:r>
            <a:r>
              <a:rPr lang="es-ES" dirty="0" smtClean="0"/>
              <a:t> del Tatio.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72198" y="3929066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 </a:t>
            </a:r>
            <a:r>
              <a:rPr lang="es-ES" b="1" dirty="0" smtClean="0"/>
              <a:t>SUD </a:t>
            </a:r>
            <a:r>
              <a:rPr lang="es-ES" dirty="0" smtClean="0"/>
              <a:t>de </a:t>
            </a:r>
            <a:r>
              <a:rPr lang="es-ES" dirty="0" err="1" smtClean="0"/>
              <a:t>Xile</a:t>
            </a:r>
            <a:r>
              <a:rPr lang="es-ES" dirty="0" smtClean="0"/>
              <a:t> Volcán Osorno</a:t>
            </a:r>
            <a:endParaRPr lang="es-ES" dirty="0"/>
          </a:p>
        </p:txBody>
      </p:sp>
      <p:pic>
        <p:nvPicPr>
          <p:cNvPr id="13" name="12 Imagen" descr="IMG_3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1500174"/>
            <a:ext cx="2357422" cy="176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3857620" y="328612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BUENOS  AIRES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143240" y="4286256"/>
            <a:ext cx="2143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Sens dubte, és el més apassionant de l’ intercanvi, Xile des del Sud fins el Nord, s’ha de conèixer t’hi quedaràs parat!!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6600" dirty="0" smtClean="0"/>
              <a:t>ANIMA’T ÉS UNA OPORTUNITAT ÚNICA, UN REGAL QUE S’HA D’ACCEPTAR SI O SI!!</a:t>
            </a:r>
            <a:endParaRPr lang="es-E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296</Words>
  <Application>Microsoft Office PowerPoint</Application>
  <PresentationFormat>Presentación en pantalla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Viajes</vt:lpstr>
      <vt:lpstr>XILE 2010</vt:lpstr>
      <vt:lpstr>SANTIAGO de chile</vt:lpstr>
      <vt:lpstr>LA universitat</vt:lpstr>
      <vt:lpstr>Les cultures</vt:lpstr>
      <vt:lpstr>Les festes d’intercanvi</vt:lpstr>
      <vt:lpstr>Els viatges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XILE 2010</dc:title>
  <dc:creator>CRISTINA</dc:creator>
  <cp:lastModifiedBy>Usuario</cp:lastModifiedBy>
  <cp:revision>15</cp:revision>
  <dcterms:created xsi:type="dcterms:W3CDTF">2011-02-11T11:22:03Z</dcterms:created>
  <dcterms:modified xsi:type="dcterms:W3CDTF">2011-03-01T08:26:57Z</dcterms:modified>
</cp:coreProperties>
</file>